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5" r:id="rId4"/>
    <p:sldId id="258" r:id="rId5"/>
    <p:sldId id="260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A3CA49E-C67F-4620-ACBB-7C59A3A9D9F8}" type="datetimeFigureOut">
              <a:rPr lang="ru-RU" smtClean="0"/>
              <a:pPr/>
              <a:t>18.01.2012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1D41B70-3F7F-4487-9409-73F8448F8B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kk.wikipedia.org/wiki/%D0%9B%D0%B5%D1%80%D0%BC%D0%BE%D0%BD%D1%82%D0%BE%D0%B2_%D0%9C%D0%B8%D1%85%D0%B0%D0%B8%D0%BB_%D0%AE%D1%80%D1%8C%D0%B5%D0%B2%D0%B8%D1%87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F%D1%83%D1%88%D0%BA%D0%B8%D0%BD,_%D0%90%D0%BB%D0%B5%D0%BA%D1%81%D0%B0%D0%BD%D0%B4%D1%80_%D0%A1%D0%B5%D1%80%D0%B3%D0%B5%D0%B5%D0%B2%D0%B8%D1%87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k.wikipedia.org/wiki/%D2%9A%D0%BE%D0%B7%D1%8B_%D0%9A%D3%A9%D1%80%D0%BF%D0%B5%D1%88_-_%D0%91%D0%B0%D1%8F%D0%BD_%D0%A1%D2%B1%D0%BB%D1%83" TargetMode="External"/><Relationship Id="rId4" Type="http://schemas.openxmlformats.org/officeDocument/2006/relationships/hyperlink" Target="http://kk.wikipedia.org/wiki/%D0%9E%D0%BD%D0%B5%D0%B3%D0%B8%D0%BD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1904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://kk.wikipedia.org/wiki/%D0%A8%D1%8B%D2%93%D1%8B%D1%81_%D2%9A%D0%B0%D0%B7%D0%B0%D2%9B%D1%81%D1%82%D0%B0%D0%BD_%D0%BE%D0%B1%D0%BB%D1%8B%D1%81%D1%8B" TargetMode="External"/><Relationship Id="rId2" Type="http://schemas.openxmlformats.org/officeDocument/2006/relationships/hyperlink" Target="http://kk.wikipedia.org/wiki/%D0%A1%D1%83%D1%80%D0%B5%D1%82:AbaiPainting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iki/%D2%9A%D0%B0%D1%80%D2%9B%D0%B0%D1%80%D0%B0%D0%BB%D1%8B" TargetMode="External"/><Relationship Id="rId11" Type="http://schemas.openxmlformats.org/officeDocument/2006/relationships/hyperlink" Target="http://kk.wikipedia.org/wiki/%D0%90%D1%85%D0%BC%D0%B5%D1%82_%D0%A0%D0%B8%D0%B7%D0%B0_%D0%9C%D0%B5%D0%B4%D1%80%D0%B5%D1%81%D0%B5%D1%81%D1%96" TargetMode="External"/><Relationship Id="rId5" Type="http://schemas.openxmlformats.org/officeDocument/2006/relationships/hyperlink" Target="http://kk.wikipedia.org/wiki/%D0%A2%D0%B0%D0%BC%D1%8B%D0%B7%D0%B4%D1%8B%D2%A3_10" TargetMode="External"/><Relationship Id="rId10" Type="http://schemas.openxmlformats.org/officeDocument/2006/relationships/hyperlink" Target="http://kk.wikipedia.org/wiki/%D2%9A%D0%B0%D0%B7%D0%B0%D2%9B%D1%82%D0%B0%D1%80" TargetMode="External"/><Relationship Id="rId4" Type="http://schemas.openxmlformats.org/officeDocument/2006/relationships/hyperlink" Target="http://kk.wikipedia.org/wiki/1845" TargetMode="External"/><Relationship Id="rId9" Type="http://schemas.openxmlformats.org/officeDocument/2006/relationships/hyperlink" Target="http://kk.wikipedia.org/wiki/%D0%A8%D1%96%D0%BB%D0%B4%D0%B5%D0%BD%D1%96%D2%A3_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kk.wikipedia.org/wiki/%D0%A1%D1%83%D1%80%D0%B5%D1%82:Abay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%D0%90%D1%83%D0%B4%D0%B0%D1%80%D0%BC%D0%B0%D1%88%D1%8B,_%D1%82%D1%96%D0%BB%D0%BC%D3%99%D1%88" TargetMode="External"/><Relationship Id="rId13" Type="http://schemas.openxmlformats.org/officeDocument/2006/relationships/hyperlink" Target="http://kk.wikipedia.org/wiki/%D0%90%D0%B1%D0%B0%D0%B9_%D2%9A%D2%B1%D0%BD%D0%B0%D0%BD%D0%B1%D0%B0%D0%B9%D2%B1%D0%BB%D1%8B#cite_note-1" TargetMode="External"/><Relationship Id="rId18" Type="http://schemas.openxmlformats.org/officeDocument/2006/relationships/image" Target="../media/image3.jpeg"/><Relationship Id="rId3" Type="http://schemas.openxmlformats.org/officeDocument/2006/relationships/hyperlink" Target="http://kk.wikipedia.org/wiki/1904" TargetMode="External"/><Relationship Id="rId7" Type="http://schemas.openxmlformats.org/officeDocument/2006/relationships/hyperlink" Target="http://kk.wikipedia.org/wiki/%D2%9A%D0%B0%D0%B7%D0%B0%D2%9B_%D3%99%D0%B4%D0%B5%D0%B1%D0%B8_%D1%82%D1%96%D0%BB%D1%96" TargetMode="External"/><Relationship Id="rId12" Type="http://schemas.openxmlformats.org/officeDocument/2006/relationships/hyperlink" Target="http://kk.wikipedia.org/wiki/%D0%95%D1%83%D1%80%D0%BE%D0%BF%D0%B0" TargetMode="External"/><Relationship Id="rId17" Type="http://schemas.openxmlformats.org/officeDocument/2006/relationships/hyperlink" Target="http://kk.wikipedia.org/wiki/%D0%A1%D1%83%D1%80%D0%B5%D1%82:Abay_Monument_Almaty.jpg" TargetMode="External"/><Relationship Id="rId2" Type="http://schemas.openxmlformats.org/officeDocument/2006/relationships/hyperlink" Target="http://kk.wikipedia.org/wiki/1845" TargetMode="External"/><Relationship Id="rId16" Type="http://schemas.openxmlformats.org/officeDocument/2006/relationships/hyperlink" Target="http://kk.wikipedia.org/wiki/%D0%90%D0%B1%D0%B0%D0%B9_%D2%9A%D2%B1%D0%BD%D0%B0%D0%BD%D0%B1%D0%B0%D0%B9%D2%B1%D0%BB%D1%8B#cite_note-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/index.php?title=%D0%96%D0%B0%D0%B7%D0%B1%D0%B0_%D2%9B%D0%B0%D0%B7%D0%B0%D2%9B_%D3%99%D0%B4%D0%B5%D0%B1%D0%B8%D0%B5%D1%82%D1%96&amp;action=edit&amp;redlink=1" TargetMode="External"/><Relationship Id="rId11" Type="http://schemas.openxmlformats.org/officeDocument/2006/relationships/hyperlink" Target="http://kk.wikipedia.org/wiki/%D0%9E%D1%80%D1%8B%D1%81%D1%82%D0%B0%D1%80" TargetMode="External"/><Relationship Id="rId5" Type="http://schemas.openxmlformats.org/officeDocument/2006/relationships/hyperlink" Target="http://kk.wikipedia.org/wiki/%D0%90%D2%93%D0%B0%D1%80%D1%82%D1%83%D1%88%D1%8B%D0%BB%D1%8B%D2%9B" TargetMode="External"/><Relationship Id="rId15" Type="http://schemas.openxmlformats.org/officeDocument/2006/relationships/hyperlink" Target="http://kk.wikipedia.org/wiki/%D2%9A%D0%B0%D1%80%D0%B0_%D1%81%D3%A9%D0%B7" TargetMode="External"/><Relationship Id="rId10" Type="http://schemas.openxmlformats.org/officeDocument/2006/relationships/hyperlink" Target="http://kk.wikipedia.org/wiki/%D0%98%D1%81%D0%BB%D0%B0%D0%BC" TargetMode="External"/><Relationship Id="rId4" Type="http://schemas.openxmlformats.org/officeDocument/2006/relationships/hyperlink" Target="http://kk.wikipedia.org/wiki/%D0%90%D2%9B%D1%8B%D0%BD" TargetMode="External"/><Relationship Id="rId9" Type="http://schemas.openxmlformats.org/officeDocument/2006/relationships/hyperlink" Target="http://kk.wikipedia.org/wiki/%D0%90%D0%B1%D0%B0%D0%B9_%D2%9A%D2%B1%D0%BD%D0%B0%D0%BD%D0%B1%D0%B0%D0%B9%D2%B1%D0%BB%D1%8B#cite_note-0" TargetMode="External"/><Relationship Id="rId14" Type="http://schemas.openxmlformats.org/officeDocument/2006/relationships/hyperlink" Target="http://kk.wikipedia.org/wiki/%D0%A2%D1%80%D0%B0%D0%BA%D1%82%D0%B0%D1%82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19_%D2%93%D0%B0%D1%81%D1%8B%D1%80" TargetMode="External"/><Relationship Id="rId3" Type="http://schemas.openxmlformats.org/officeDocument/2006/relationships/hyperlink" Target="http://kk.wikipedia.org/wiki/%D0%9E%D1%80%D1%82%D0%B0_%D0%B6%D2%AF%D0%B7" TargetMode="External"/><Relationship Id="rId7" Type="http://schemas.openxmlformats.org/officeDocument/2006/relationships/hyperlink" Target="http://kk.wikipedia.org/w/index.php?title=%D0%9F%D0%B0%D1%82%D1%88%D0%B0_%D3%A9%D0%BA%D1%96%D0%BC%D0%B5%D1%82%D1%96&amp;action=edit&amp;redlink=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iki/%D2%9A%D2%B1%D0%BD%D0%B0%D0%BD%D0%B1%D0%B0%D0%B9_%D3%A8%D1%81%D0%BA%D0%B5%D0%BD%D0%B1%D0%B0%D0%B9%D2%B1%D0%BB%D1%8B" TargetMode="External"/><Relationship Id="rId11" Type="http://schemas.openxmlformats.org/officeDocument/2006/relationships/hyperlink" Target="http://kk.wikipedia.org/w/index.php?title=%D2%9A%D0%B0%D1%80%D0%B0%D0%BA%D0%B5%D1%81%D0%B5%D0%BA_%D1%80%D1%83%D1%8B&amp;action=edit&amp;redlink=1" TargetMode="External"/><Relationship Id="rId5" Type="http://schemas.openxmlformats.org/officeDocument/2006/relationships/hyperlink" Target="http://kk.wikipedia.org/wiki/%D0%A2%D0%BE%D0%B1%D1%8B%D2%9B%D1%82%D1%8B" TargetMode="External"/><Relationship Id="rId10" Type="http://schemas.openxmlformats.org/officeDocument/2006/relationships/hyperlink" Target="http://kk.wikipedia.org/wiki/%D2%B0%D0%BB%D0%B6%D0%B0%D0%BD" TargetMode="External"/><Relationship Id="rId4" Type="http://schemas.openxmlformats.org/officeDocument/2006/relationships/hyperlink" Target="http://kk.wikipedia.org/wiki/%D0%90%D1%80%D2%93%D1%8B%D0%BD" TargetMode="External"/><Relationship Id="rId9" Type="http://schemas.openxmlformats.org/officeDocument/2006/relationships/hyperlink" Target="http://kk.wikipedia.org/wiki/%D2%9A%D0%B0%D1%80%D2%9B%D0%B0%D1%80%D0%B0%D0%BB%D1%8B_%D0%B0%D1%83%D0%B4%D0%B0%D0%BD%D1%8B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kk.wikipedia.org/wiki/%D0%A1%D1%83%D1%80%D0%B5%D1%82:Abai_monument_in_Baykonur_city_0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/index.php?title=%C2%AB%D0%9A%D0%B5%D2%A3_%D0%B6%D0%B0%D0%B9%D0%BB%D0%B0%D1%83%C2%BB&amp;action=edit&amp;redlink=1" TargetMode="External"/><Relationship Id="rId3" Type="http://schemas.openxmlformats.org/officeDocument/2006/relationships/hyperlink" Target="http://kk.wikipedia.org/w/index.php?title=%D0%A4%D0%B8%D0%B7%D1%83%D0%BB%D0%B8,_%D0%A8%D3%99%D0%BC%D1%81%D0%B8&amp;action=edit&amp;redlink=1" TargetMode="External"/><Relationship Id="rId7" Type="http://schemas.openxmlformats.org/officeDocument/2006/relationships/hyperlink" Target="http://kk.wikipedia.org/w/index.php?title=%C2%AB%D0%96%D0%B0%D2%9B%D1%81%D1%8B%D0%BB%D1%8B%D2%9B%D2%9B%D0%B0%C2%BB&amp;action=edit&amp;redlink=1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/index.php?title=%D0%90%D0%B1%D1%80%D0%B0%D0%BB%D1%8B%D2%93%D0%B0&amp;action=edit&amp;redlink=1" TargetMode="External"/><Relationship Id="rId5" Type="http://schemas.openxmlformats.org/officeDocument/2006/relationships/hyperlink" Target="http://kk.wikipedia.org/w/index.php?title=%C2%AB%D0%A8%D3%99%D1%80%D1%96%D0%BF%D0%BA%D0%B5%C2%BB&amp;action=edit&amp;redlink=1" TargetMode="External"/><Relationship Id="rId10" Type="http://schemas.openxmlformats.org/officeDocument/2006/relationships/hyperlink" Target="http://kk.wikipedia.org/wiki/%D0%90%D0%B1%D0%B0%D0%B9%D0%B4%D1%8B%D2%A3_%D2%9B%D0%B0%D1%80%D0%B0_%D1%81%D3%A9%D0%B7%D0%B4%D0%B5%D1%80%D1%96" TargetMode="External"/><Relationship Id="rId4" Type="http://schemas.openxmlformats.org/officeDocument/2006/relationships/hyperlink" Target="http://kk.wikipedia.org/w/index.php?title=%D0%A1%D0%B0%D0%BF,_%D1%81%D0%B0%D0%BF,_%D0%BA%D3%A9%D2%A3%D1%96%D0%BB%D1%96%D0%BC&amp;action=edit&amp;redlink=1" TargetMode="External"/><Relationship Id="rId9" Type="http://schemas.openxmlformats.org/officeDocument/2006/relationships/hyperlink" Target="http://kk.wikipedia.org/w/index.php?title=%C2%AB%D2%9A%D0%B0%D0%BD%D1%81%D0%BE%D0%BD%D0%B0%D1%80%D0%B4%D0%B0%C2%BB&amp;action=edit&amp;redlink=1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kk.wikipedia.org/wiki/%D0%A1%D1%83%D1%80%D0%B5%D1%82:%D0%90%D0%91%D0%90%D0%99_%D0%B6%D3%99%D0%BD%D0%B5_%D0%9F%D0%A3%D0%A8%D0%9A%D0%98%D0%9D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kk.wikipedia.org/w/index.php?title=%D0%9F%D0%BE%D1%8D%D0%BC%D0%B0_%D0%B6%D0%B0%D0%BD%D1%80%D1%8B&amp;action=edit&amp;redlink=1" TargetMode="External"/><Relationship Id="rId4" Type="http://schemas.openxmlformats.org/officeDocument/2006/relationships/hyperlink" Target="http://kk.wikipedia.org/wiki/%D0%9B%D0%B8%D1%80%D0%B8%D0%BA%D0%B0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764704"/>
            <a:ext cx="2142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Тақырыбы: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2204864"/>
            <a:ext cx="72728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 – кемел ақын</a:t>
            </a:r>
          </a:p>
          <a:p>
            <a:endParaRPr lang="kk-KZ" dirty="0">
              <a:solidFill>
                <a:schemeClr val="tx2">
                  <a:lumMod val="75000"/>
                </a:schemeClr>
              </a:solidFill>
            </a:endParaRPr>
          </a:p>
          <a:p>
            <a:endParaRPr lang="kk-KZ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kk-KZ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Өлеңдері;</a:t>
            </a:r>
          </a:p>
          <a:p>
            <a:endParaRPr lang="kk-KZ" sz="3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Аудармалары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ловина рамки 5"/>
          <p:cNvSpPr/>
          <p:nvPr/>
        </p:nvSpPr>
        <p:spPr>
          <a:xfrm>
            <a:off x="0" y="0"/>
            <a:ext cx="1547664" cy="1700808"/>
          </a:xfrm>
          <a:prstGeom prst="halfFram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10800000">
            <a:off x="7482133" y="5330003"/>
            <a:ext cx="1673424" cy="1535088"/>
          </a:xfrm>
          <a:prstGeom prst="halfFram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rot="16200000">
            <a:off x="62449" y="5243320"/>
            <a:ext cx="1547664" cy="1700808"/>
          </a:xfrm>
          <a:prstGeom prst="halfFram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Половина рамки 8"/>
          <p:cNvSpPr/>
          <p:nvPr/>
        </p:nvSpPr>
        <p:spPr>
          <a:xfrm rot="5400000">
            <a:off x="7551301" y="69168"/>
            <a:ext cx="1673424" cy="1535088"/>
          </a:xfrm>
          <a:prstGeom prst="halfFram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3881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мка 5"/>
          <p:cNvSpPr/>
          <p:nvPr/>
        </p:nvSpPr>
        <p:spPr>
          <a:xfrm>
            <a:off x="0" y="0"/>
            <a:ext cx="9036496" cy="685800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ағарту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ұрпақты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имандылыққа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адамгершілікке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ғылым-білім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үйренуге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шақырды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3429" y="0"/>
            <a:ext cx="6812947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ағарту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ісі</a:t>
            </a:r>
            <a:endParaRPr lang="ru-RU" b="1" dirty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ұрпақты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имандылыққа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адамгершілікке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ғылым-білім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үйренуге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шақырды</a:t>
            </a:r>
            <a:r>
              <a:rPr lang="ru-RU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Ғылым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таппай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мақтанба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таппай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баптанба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Құмарланып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шаттанба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Ойнап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босқа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күлуге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...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нәрседен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қашық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бол,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нәрсеге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бол,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Адам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десеңіз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Тілеуің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өмірің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алдыңда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Оған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қайғы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жесеңіз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Өсек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өтірік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мақтаншақ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Еріншек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бекер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шашпақ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дұшпаның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білсеңіз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Талап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терең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ой,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Қанағат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рақым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ойлап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асыл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көнсеңіз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..., -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19669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t0.gstatic.com/images?q=tbn:ANd9GcTlixN_MVTzxec3NUVuLwbaxIlUVzMjA2X0djQcACzdzODfFf-OwA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845" y="188640"/>
            <a:ext cx="3744416" cy="64087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23528" y="875963"/>
            <a:ext cx="4572000" cy="57270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Білімдіден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сөз</a:t>
            </a:r>
            <a:endParaRPr lang="ru-RU" sz="2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Талаптыға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болсын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.  </a:t>
            </a: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Нұрын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сырын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көруге</a:t>
            </a:r>
            <a:endParaRPr lang="ru-RU" sz="2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Көкiрегінде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болсын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Жүрегі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айна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көңiлі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оят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тыңдамас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баяу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өнері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тұр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таяу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Ұқпасын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ба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сөзді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тез? </a:t>
            </a: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Әблет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басқан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елерме</a:t>
            </a:r>
            <a:endParaRPr lang="ru-RU" sz="2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Сөзге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жуық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келер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? </a:t>
            </a: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Түзу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сөзге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сенер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ме</a:t>
            </a:r>
            <a:endParaRPr lang="ru-RU" sz="2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Түзелмесін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білген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ез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? </a:t>
            </a:r>
          </a:p>
          <a:p>
            <a:pPr>
              <a:lnSpc>
                <a:spcPct val="115000"/>
              </a:lnSpc>
            </a:pP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Айтшы-айтшылап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жалынар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, </a:t>
            </a: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Ұққыш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жансып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шабынар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Ұқпай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жатып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жалығар</a:t>
            </a:r>
            <a:endParaRPr lang="ru-RU" sz="20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Ұйқылы-ояу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itchFamily="18" charset="0"/>
                <a:cs typeface="Times New Roman" pitchFamily="18" charset="0"/>
              </a:rPr>
              <a:t>бойкүйез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7544" y="285190"/>
            <a:ext cx="3406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Білімдіден шыққан сөз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56499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t2.gstatic.com/images?q=tbn:ANd9GcQd35qulTHflZbaGOj9v-uUTEctu60SfJ9-f7XHrhyOfJbQK03SV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1778"/>
            <a:ext cx="3528392" cy="61206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4211960" y="438341"/>
            <a:ext cx="43559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Аудармашылық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қызметі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тілін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тамаша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меңгерді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Мұның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ақыны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Лермонтовтың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біркатар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тіліне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аударуына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айтқанда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Абай М.Ю.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Лермонтовтың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«Шайтан» («Демон»),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Дұға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(«Молитва»),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Қанжар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Жолға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шықтым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жым-жырт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жалғыз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Жалау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(«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Жалғыз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жалау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жалтылдап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»),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Теректің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сыйы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(«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Асау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Терек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долданып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буырқанып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өлендерін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Абай А.С.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Пушкиннің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«Евгений Онегин»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дастанының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үзінділерін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қазақы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ұғымда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еркін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Абайдың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Татьяна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хатының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сөзіне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шығарған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Татьянаның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қырдағы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елдің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сүйікті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әніне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айналды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7027799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несколько документов 3"/>
          <p:cNvSpPr/>
          <p:nvPr/>
        </p:nvSpPr>
        <p:spPr>
          <a:xfrm>
            <a:off x="0" y="0"/>
            <a:ext cx="9144000" cy="6858000"/>
          </a:xfrm>
          <a:prstGeom prst="flowChartMulti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 И.А.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Крыловтың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мысалдарын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казақ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тіліне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аударумен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айналысты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Қазақтар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ұлт-азаттық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қозғалысының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көрнекті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Ә.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Бөкейханов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қырғыз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даласындағы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уездерде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ондағы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ақындардың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Пушкин мен </a:t>
            </a:r>
            <a:r>
              <a:rPr lang="ru-RU" sz="2400" u="sng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Лермонтов Михаил Юрьевич"/>
              </a:rPr>
              <a:t>Лермонтовтың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Абай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аударған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өлеңдерін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білетініне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домбырада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әнге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қосып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айтатынына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жеткізіп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қайтқанын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жазады.Орыс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тілінен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Абай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аударған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шығармалар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әдебиетін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байыта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түсті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Абай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орыстың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акындарының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50-ден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астам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өлеңін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тіліне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аударды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408494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79912" y="751344"/>
            <a:ext cx="46085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аудармаларын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деуге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Біріншісі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екіншісі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ерікті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аудармалары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шумақ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бунақ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ұйқастарына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қарай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өзара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екіге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бөлінеді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аударғанда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Абай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шумағын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ұйқас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түрлерін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сақтайды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ырғақ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буындары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буындарына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бермейді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Өйткені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тоникалық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не силлабо-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тоникалық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құрылысына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қазақтікі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силлаболық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құрылысына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Абай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буынын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қазақша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болмаса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да, саны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жағынан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ұйқастарын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тіпті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образдарын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 descr="http://t1.gstatic.com/images?q=tbn:ANd9GcQL_vJX9IQILsgLVwub88AzrhiVAst4osAUwI0CmXIZtbd4H-oqNw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35" y="334983"/>
            <a:ext cx="3168352" cy="6048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7654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88640"/>
            <a:ext cx="35283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Қазақшасы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Қараңғы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қалғып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Ұйқыға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кетер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балбырап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Даланы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жым-жырт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дел-сал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Түн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басады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салбырап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Шаңдай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алмас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дағы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Сыбдырламас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жапырақ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Тыншығарсың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сен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дағы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Сабыр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қылсаң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азырақ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...»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(Абай, ІІ том, 94-бет)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2852936"/>
            <a:ext cx="3888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Орысшасы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«Горные вершины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Спят во тьме ночной,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Тихие долины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Полны свежей мглой.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пылит дорога,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 дрожат листы,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Подожди немного -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Отдохнешь и ты...» </a:t>
            </a:r>
          </a:p>
        </p:txBody>
      </p:sp>
    </p:spTree>
    <p:extLst>
      <p:ext uri="{BB962C8B-B14F-4D97-AF65-F5344CB8AC3E}">
        <p14:creationId xmlns="" xmlns:p14="http://schemas.microsoft.com/office/powerpoint/2010/main" val="193627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t0.gstatic.com/images?q=tbn:ANd9GcToOR3XNGEh_uXfhKQIDMfXyDqgwXdBnK5sLbfaNdyz1cUOfHCT0A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927431" cy="22170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684795" y="404664"/>
            <a:ext cx="31720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Пушкин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54" y="2492896"/>
            <a:ext cx="883872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ақыны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3" tooltip="Пушкин, Александр Сергеевич"/>
              </a:rPr>
              <a:t>Александр </a:t>
            </a:r>
            <a:r>
              <a:rPr lang="ru-RU" u="sng" dirty="0" err="1">
                <a:latin typeface="Times New Roman" pitchFamily="18" charset="0"/>
                <a:cs typeface="Times New Roman" pitchFamily="18" charset="0"/>
                <a:hlinkClick r:id="rId3" tooltip="Пушкин, Александр Сергеевич"/>
              </a:rPr>
              <a:t>Пушкиннің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өлеңмен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жазылған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4" tooltip="Онегин"/>
              </a:rPr>
              <a:t>Евгений Онегин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романын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аудармағаң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үзінділер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тәржімалағак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Абай: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Онегиннің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сипаты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," "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Татьянаның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Онегинге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жазған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хаты," "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Онегиннің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Татъянаға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," "Онегин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," "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Онегиннің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Татьянаға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жазған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хаты," "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Татьянаның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," "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Ленскийдің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сөзінен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Онегиннің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өлердегі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сөзі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жеке-жеке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сегіз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шығарма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аударған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Неге Абай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романды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аудармаған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әрине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себебін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дөп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қиың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ойлаймың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"Евгений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Онегинді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аударса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оны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оқырмандары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қабылдамас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сірә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Абай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түсінген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оқырмандары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махаббат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ғашықтық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тақырыбына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Ләйлі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Мәжнүннен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өңкей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классикалық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ғажап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туындылармен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сусындап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келе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жатқан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қауым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сондықтан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болар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Онегиннің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Татьянаға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шалажансар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сезімін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қалайша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қабылдамақ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Әрине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қабылдай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алмайды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Шығыстық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дәстүрде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ғашықтар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құрбандыққа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барулары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айталық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u="sng" dirty="0" err="1">
                <a:latin typeface="Times New Roman" pitchFamily="18" charset="0"/>
                <a:cs typeface="Times New Roman" pitchFamily="18" charset="0"/>
                <a:hlinkClick r:id="rId5" tooltip="Қозы Көрпеш - Баян Сұлу"/>
              </a:rPr>
              <a:t>Қозы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5" tooltip="Қозы Көрпеш - Баян Сұлу"/>
              </a:rPr>
              <a:t> </a:t>
            </a:r>
            <a:r>
              <a:rPr lang="ru-RU" u="sng" dirty="0" err="1">
                <a:latin typeface="Times New Roman" pitchFamily="18" charset="0"/>
                <a:cs typeface="Times New Roman" pitchFamily="18" charset="0"/>
                <a:hlinkClick r:id="rId5" tooltip="Қозы Көрпеш - Баян Сұлу"/>
              </a:rPr>
              <a:t>Көрпеш</a:t>
            </a:r>
            <a:r>
              <a:rPr lang="ru-RU" u="sng" dirty="0">
                <a:latin typeface="Times New Roman" pitchFamily="18" charset="0"/>
                <a:cs typeface="Times New Roman" pitchFamily="18" charset="0"/>
                <a:hlinkClick r:id="rId5" tooltip="Қозы Көрпеш - Баян Сұлу"/>
              </a:rPr>
              <a:t>-Баян </a:t>
            </a:r>
            <a:r>
              <a:rPr lang="ru-RU" u="sng" dirty="0" err="1">
                <a:latin typeface="Times New Roman" pitchFamily="18" charset="0"/>
                <a:cs typeface="Times New Roman" pitchFamily="18" charset="0"/>
                <a:hlinkClick r:id="rId5" tooltip="Қозы Көрпеш - Баян Сұлу"/>
              </a:rPr>
              <a:t>сұлу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сияқты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Осыны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түсінген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Абай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"Евгений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Онегиннен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үзінділерді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таңдап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аударып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ұғымдармен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сөйлетіп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қойғаң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"Татьяна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сөзін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" "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Тәңірі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қосқан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жар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едің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сен"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бастайды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18104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116632"/>
            <a:ext cx="58864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Абайдың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Лермонтовтан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Бесіктегі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бөбегі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де («Ребенок в люльке»)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осындай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тобына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Лермонтов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Шиллерден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дәл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Шиллердің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бастан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кешкен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куғын-сүргінін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меңзейтін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мұңлы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Лермонтовтың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көңіл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сазына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орайласа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кеткен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Абай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тіптен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еркін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жайлау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жалғыз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бесік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балаға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Алла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асыраған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пендесі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аш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Ержеткен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соң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сыймайсың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кең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дүниеге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Тыныштық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боласың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баспанаға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Орысшасына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жүгіртіңіз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Счастлив ребенок</a:t>
            </a:r>
          </a:p>
          <a:p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на люльке просторно ему.</a:t>
            </a:r>
          </a:p>
          <a:p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дай время сделаться мужем,</a:t>
            </a:r>
          </a:p>
          <a:p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тесен покажется мир.</a:t>
            </a:r>
          </a:p>
        </p:txBody>
      </p:sp>
      <p:sp>
        <p:nvSpPr>
          <p:cNvPr id="5" name="Солнце 4"/>
          <p:cNvSpPr/>
          <p:nvPr/>
        </p:nvSpPr>
        <p:spPr>
          <a:xfrm>
            <a:off x="6372200" y="5013176"/>
            <a:ext cx="2592288" cy="1728192"/>
          </a:xfrm>
          <a:prstGeom prst="sun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64103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t0.gstatic.com/images?q=tbn:ANd9GcR9O7J37bqRtCV6O7OWCAx2l1ZIEhpLIf7cONjyfRmlvyFR1FkX3Q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15793"/>
            <a:ext cx="4608512" cy="46085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872572" y="5623841"/>
            <a:ext cx="47334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Абай —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ұлы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ақын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ойшыл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6995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Лента лицом вниз 3"/>
          <p:cNvSpPr/>
          <p:nvPr/>
        </p:nvSpPr>
        <p:spPr>
          <a:xfrm>
            <a:off x="611560" y="1916832"/>
            <a:ext cx="7920880" cy="2304256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СОҢЫ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86707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0px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312368" cy="58326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44798" y="6202763"/>
            <a:ext cx="2725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Абай Құнанбайұлы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06888211"/>
              </p:ext>
            </p:extLst>
          </p:nvPr>
        </p:nvGraphicFramePr>
        <p:xfrm>
          <a:off x="3923928" y="175713"/>
          <a:ext cx="4896544" cy="63447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272"/>
                <a:gridCol w="2448272"/>
              </a:tblGrid>
              <a:tr h="105803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Дүниеге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келгендегі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есімі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Ибраһим Құнанбайұлы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</a:tr>
              <a:tr h="179149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Дүниеге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келгені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Ибраһим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Құнанбайұлы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4" tooltip="1845"/>
                        </a:rPr>
                        <a:t>1845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ж. </a:t>
                      </a:r>
                      <a:r>
                        <a:rPr lang="ru-RU" sz="1600" u="sng" dirty="0" err="1">
                          <a:effectLst/>
                          <a:latin typeface="Times New Roman" pitchFamily="18" charset="0"/>
                          <a:cs typeface="Times New Roman" pitchFamily="18" charset="0"/>
                          <a:hlinkClick r:id="rId5" tooltip="Тамыздың 10"/>
                        </a:rPr>
                        <a:t>тамыздың</a:t>
                      </a:r>
                      <a:r>
                        <a:rPr lang="ru-RU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5" tooltip="Тамыздың 10"/>
                        </a:rPr>
                        <a:t> 10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(166 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жас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b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u="sng" dirty="0" err="1">
                          <a:effectLst/>
                          <a:latin typeface="Times New Roman" pitchFamily="18" charset="0"/>
                          <a:cs typeface="Times New Roman" pitchFamily="18" charset="0"/>
                          <a:hlinkClick r:id="rId6" tooltip="Қарқаралы"/>
                        </a:rPr>
                        <a:t>Қарқаралы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 </a:t>
                      </a:r>
                      <a:r>
                        <a:rPr lang="ru-RU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7" tooltip="Шығыс Қазақстан облысы"/>
                        </a:rPr>
                        <a:t>Семей </a:t>
                      </a:r>
                      <a:r>
                        <a:rPr lang="ru-RU" sz="1600" u="sng" dirty="0" err="1">
                          <a:effectLst/>
                          <a:latin typeface="Times New Roman" pitchFamily="18" charset="0"/>
                          <a:cs typeface="Times New Roman" pitchFamily="18" charset="0"/>
                          <a:hlinkClick r:id="rId7" tooltip="Шығыс Қазақстан облысы"/>
                        </a:rPr>
                        <a:t>облысы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</a:tr>
              <a:tr h="983494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Қайтыс болғаны: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8" tooltip="1904"/>
                        </a:rPr>
                        <a:t>1904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ж. </a:t>
                      </a:r>
                      <a:r>
                        <a:rPr lang="ru-RU" sz="1600" u="sng" dirty="0" err="1">
                          <a:effectLst/>
                          <a:latin typeface="Times New Roman" pitchFamily="18" charset="0"/>
                          <a:cs typeface="Times New Roman" pitchFamily="18" charset="0"/>
                          <a:hlinkClick r:id="rId9" tooltip="Шілденің 6"/>
                        </a:rPr>
                        <a:t>шілденің</a:t>
                      </a:r>
                      <a:r>
                        <a:rPr lang="ru-RU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9" tooltip="Шілденің 6"/>
                        </a:rPr>
                        <a:t> 6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(58 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жаста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b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7" tooltip="Шығыс Қазақстан облысы"/>
                        </a:rPr>
                        <a:t>Семей </a:t>
                      </a:r>
                      <a:r>
                        <a:rPr lang="ru-RU" sz="1600" u="sng" dirty="0" err="1">
                          <a:effectLst/>
                          <a:latin typeface="Times New Roman" pitchFamily="18" charset="0"/>
                          <a:cs typeface="Times New Roman" pitchFamily="18" charset="0"/>
                          <a:hlinkClick r:id="rId7" tooltip="Шығыс Қазақстан облысы"/>
                        </a:rPr>
                        <a:t>облысы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</a:tr>
              <a:tr h="122765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Мансабы: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ақын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ағартушы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философ, композитор,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саяси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қайраткер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</a:tr>
              <a:tr h="6202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Ұлты: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u="sng" dirty="0" err="1">
                          <a:effectLst/>
                          <a:latin typeface="Times New Roman" pitchFamily="18" charset="0"/>
                          <a:cs typeface="Times New Roman" pitchFamily="18" charset="0"/>
                          <a:hlinkClick r:id="rId10" tooltip="Қазақтар"/>
                        </a:rPr>
                        <a:t>қазақ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</a:tr>
              <a:tr h="66381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Білімі:</a:t>
                      </a:r>
                      <a:endParaRPr lang="ru-RU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600" u="sng" dirty="0" err="1">
                          <a:effectLst/>
                          <a:latin typeface="Times New Roman" pitchFamily="18" charset="0"/>
                          <a:cs typeface="Times New Roman" pitchFamily="18" charset="0"/>
                          <a:hlinkClick r:id="rId11" tooltip="Ахмет Риза Медресесі"/>
                        </a:rPr>
                        <a:t>Ахмет</a:t>
                      </a:r>
                      <a:r>
                        <a:rPr lang="ru-RU" sz="1600" u="sng" dirty="0">
                          <a:effectLst/>
                          <a:latin typeface="Times New Roman" pitchFamily="18" charset="0"/>
                          <a:cs typeface="Times New Roman" pitchFamily="18" charset="0"/>
                          <a:hlinkClick r:id="rId11" tooltip="Ахмет Риза Медресесі"/>
                        </a:rPr>
                        <a:t> Риза </a:t>
                      </a:r>
                      <a:r>
                        <a:rPr lang="ru-RU" sz="1600" u="sng" dirty="0" err="1">
                          <a:effectLst/>
                          <a:latin typeface="Times New Roman" pitchFamily="18" charset="0"/>
                          <a:cs typeface="Times New Roman" pitchFamily="18" charset="0"/>
                          <a:hlinkClick r:id="rId11" tooltip="Ахмет Риза Медресесі"/>
                        </a:rPr>
                        <a:t>Медресесі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0960" marR="60960" marT="60960" marB="6096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24934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1800" y="188640"/>
            <a:ext cx="2581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Өмірбаяны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upload.wikimedia.org/wikipedia/kk/thumb/3/33/Abay.jpg/200px-Abay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12777"/>
            <a:ext cx="4248472" cy="4766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4007198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779912" y="188640"/>
            <a:ext cx="5040560" cy="6517242"/>
          </a:xfrm>
          <a:prstGeom prst="snip2Diag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 (Ибраһим) Құнанбаев Құнанбайұлы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kk-KZ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1845"/>
              </a:rPr>
              <a:t>1845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kk-KZ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3" tooltip="1904"/>
              </a:rPr>
              <a:t>1904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 — </a:t>
            </a:r>
            <a:r>
              <a:rPr lang="kk-KZ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4" tooltip="Ақын"/>
              </a:rPr>
              <a:t>ақын</a:t>
            </a:r>
            <a:r>
              <a:rPr lang="kk-KZ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kk-KZ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5" tooltip="Ағартушылық"/>
              </a:rPr>
              <a:t>ағартушы</a:t>
            </a:r>
            <a:r>
              <a:rPr lang="kk-KZ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kk-KZ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6" tooltip="Жазба қазақ әдебиеті (мұндай бет жоқ)"/>
              </a:rPr>
              <a:t>жазба қазақ әдебиетінің</a:t>
            </a:r>
            <a:r>
              <a:rPr lang="kk-KZ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kk-KZ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7" tooltip="Қазақ әдеби тілі"/>
              </a:rPr>
              <a:t>қазақ әдеби тілінің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негізін қалаушы, философ, композитор, </a:t>
            </a:r>
            <a:r>
              <a:rPr lang="kk-KZ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8" tooltip="Аудармашы, тілмәш"/>
              </a:rPr>
              <a:t>аудармашы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саяси қайраткер</a:t>
            </a:r>
            <a:r>
              <a:rPr lang="kk-KZ" u="sng" baseline="30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[1]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либералды білімді </a:t>
            </a:r>
            <a:r>
              <a:rPr lang="kk-KZ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10" tooltip="Ислам"/>
              </a:rPr>
              <a:t>исламға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таяна отырып, </a:t>
            </a:r>
            <a:r>
              <a:rPr lang="kk-KZ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11" tooltip="Орыстар"/>
              </a:rPr>
              <a:t>орыс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және </a:t>
            </a:r>
            <a:r>
              <a:rPr lang="kk-KZ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12" tooltip="Еуропа"/>
              </a:rPr>
              <a:t>еуропа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мәдениетімен жақындасу арқылы қазақ мәдениетін жаңартуды көздеген реформатор. Абай ақындық шығармаларында қазақ халқының әлеуметтік, қоғамдық, моральдық мәселелерін арқау еткен.</a:t>
            </a:r>
            <a:r>
              <a:rPr lang="kk-KZ" u="sng" baseline="30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13"/>
              </a:rPr>
              <a:t>[2]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Абай Шығыс пен Батыс мәдениеті мен өркениетін жетік білген. Бірқатар әлем ойшылдарының еңбектерімен жақсы таныс болған. Философиялық </a:t>
            </a:r>
            <a:r>
              <a:rPr lang="kk-KZ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14" tooltip="Трактат"/>
              </a:rPr>
              <a:t>трактаттар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стилінде жазылған «</a:t>
            </a:r>
            <a:r>
              <a:rPr lang="kk-KZ" u="sng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15" tooltip="Қара сөз"/>
              </a:rPr>
              <a:t>Қара сөздері»</a:t>
            </a:r>
            <a:r>
              <a:rPr lang="kk-KZ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тақырып ауқымдылығымен, дүниетанымдық тереңдігімен, саяси-әлеуметтік салмақтылығымен құнды.</a:t>
            </a:r>
            <a:r>
              <a:rPr lang="kk-KZ" u="sng" baseline="30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  <a:hlinkClick r:id="rId16"/>
              </a:rPr>
              <a:t>[3]</a:t>
            </a: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upload.wikimedia.org/wikipedia/commons/thumb/f/fd/Abay_Monument_Almaty.jpg/220px-Abay_Monument_Almaty.jpg">
            <a:hlinkClick r:id="rId17"/>
          </p:cNvPr>
          <p:cNvPicPr/>
          <p:nvPr/>
        </p:nvPicPr>
        <p:blipFill>
          <a:blip r:embed="rId1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096344" cy="56886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600037" y="6336550"/>
            <a:ext cx="2747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Алматыдағы ескерткіші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498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t2.gstatic.com/images?q=tbn:ANd9GcSEjFwT8pvAcV0v8zqvEwGNihVHBgoR03MKCeCrXnysGzBXTWKxMQ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6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t2.gstatic.com/images?q=tbn:ANd9GcSEjFwT8pvAcV0v8zqvEwGNihVHBgoR03MKCeCrXnysGzBXTWKxMQ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21896"/>
            <a:ext cx="864096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t2.gstatic.com/images?q=tbn:ANd9GcSEjFwT8pvAcV0v8zqvEwGNihVHBgoR03MKCeCrXnysGzBXTWKxMQ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904" y="0"/>
            <a:ext cx="864096" cy="936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t2.gstatic.com/images?q=tbn:ANd9GcSEjFwT8pvAcV0v8zqvEwGNihVHBgoR03MKCeCrXnysGzBXTWKxMQ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904" y="5921896"/>
            <a:ext cx="864096" cy="93610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539552" y="1166843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 tooltip="Орта жүз"/>
              </a:rPr>
              <a:t>Орта жүздің</a:t>
            </a:r>
            <a:r>
              <a:rPr lang="kk-KZ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kk-KZ" sz="24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 tooltip="Арғын"/>
              </a:rPr>
              <a:t>Арғын</a:t>
            </a:r>
            <a:r>
              <a:rPr lang="kk-KZ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тайпасының </a:t>
            </a:r>
            <a:r>
              <a:rPr lang="kk-KZ" sz="24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5" tooltip="Тобықты"/>
              </a:rPr>
              <a:t>Тобықты</a:t>
            </a:r>
            <a:r>
              <a:rPr lang="kk-KZ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руынан шыққан билер әулетінен. Әкесі </a:t>
            </a:r>
            <a:r>
              <a:rPr lang="kk-KZ" sz="24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6" tooltip="Құнанбай Өскенбайұлы"/>
              </a:rPr>
              <a:t>Өскенбайұлы Құнанбай</a:t>
            </a:r>
            <a:r>
              <a:rPr lang="kk-KZ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өз заманындағы атақ даңқы алысқа кеткен адамдардың бірі болған. 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7" tooltip="Патша өкіметі (мұндай бет жоқ)"/>
              </a:rPr>
              <a:t>Патша</a:t>
            </a: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7" tooltip="Патша өкіметі (мұндай бет жоқ)"/>
              </a:rPr>
              <a:t> 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7" tooltip="Патша өкіметі (мұндай бет жоқ)"/>
              </a:rPr>
              <a:t>өкіметі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8" tooltip="19 ғасыр"/>
              </a:rPr>
              <a:t>XIX 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8" tooltip="19 ғасыр"/>
              </a:rPr>
              <a:t>ғасырдың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ортасындағы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сайлауда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оны 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9" tooltip="Қарқаралы ауданы"/>
              </a:rPr>
              <a:t>Қарқаралы</a:t>
            </a: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9" tooltip="Қарқаралы ауданы"/>
              </a:rPr>
              <a:t> 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9" tooltip="Қарқаралы ауданы"/>
              </a:rPr>
              <a:t>ауданының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аға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сұлтандығына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бекіткен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Шешесі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10" tooltip="Ұлжан"/>
              </a:rPr>
              <a:t>Ұлжан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Орта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жүздің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 tooltip="Арғын"/>
              </a:rPr>
              <a:t>Арғын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тайпасынан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11" tooltip="Қаракесек руы (мұндай бет жоқ)"/>
              </a:rPr>
              <a:t>Қаракесек</a:t>
            </a:r>
            <a:r>
              <a:rPr lang="ru-RU" sz="2400" b="1" u="sng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11" tooltip="Қаракесек руы (мұндай бет жоқ)"/>
              </a:rPr>
              <a:t> 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11" tooltip="Қаракесек руы (мұндай бет жоқ)"/>
              </a:rPr>
              <a:t>руының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шешендікпен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тапқырлық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әзіл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әжуамен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аты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шаншарлардың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қызы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«Абай»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Ибраһимді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анасы</a:t>
            </a:r>
            <a:r>
              <a:rPr lang="ru-RU" sz="2400" b="1" u="sng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10" tooltip="Ұлжан"/>
              </a:rPr>
              <a:t>Ұлжан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еркелетіп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атаған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Содан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есіммен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Абай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тарихқа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407984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upload.wikimedia.org/wikipedia/commons/thumb/1/1e/Abai_monument_in_Baykonur_city_0.jpg/300px-Abai_monument_in_Baykonur_city_0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4281"/>
            <a:ext cx="6192688" cy="42484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910884" y="260648"/>
            <a:ext cx="3317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Шығармалары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0217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t1.gstatic.com/images?q=tbn:ANd9GcRQqecpM7moBCy6kvCUlayeJKdaeZikjdRCGkfZ0_f1U20QBHdk6w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6632"/>
            <a:ext cx="2592288" cy="23762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2636912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жазуды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жасында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келіп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түйе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қуған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...»)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бастаған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ертеректе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жазылған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Йузи-рәушән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екіншісі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 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3" tooltip="Физули, Шәмси (мұндай бет жоқ)"/>
              </a:rPr>
              <a:t>«Физули, 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3" tooltip="Физули, Шәмси (мұндай бет жоқ)"/>
              </a:rPr>
              <a:t>Шәмси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3" tooltip="Физули, Шәмси (мұндай бет жоқ)"/>
              </a:rPr>
              <a:t>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4" tooltip="Сап, сап, көңілім (мұндай бет жоқ)"/>
              </a:rPr>
              <a:t>«Сап, 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  <a:hlinkClick r:id="rId4" tooltip="Сап, сап, көңілім (мұндай бет жоқ)"/>
              </a:rPr>
              <a:t>сап,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  <a:hlinkClick r:id="rId4" tooltip="Сап, сап, көңілім (мұндай бет жоқ)"/>
              </a:rPr>
              <a:t> 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  <a:hlinkClick r:id="rId4" tooltip="Сап, сап, көңілім (мұндай бет жоқ)"/>
              </a:rPr>
              <a:t>көңілім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4" tooltip="Сап, сап, көңілім (мұндай бет жоқ)"/>
              </a:rPr>
              <a:t>»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5"/>
              </a:rPr>
              <a:t>«Шәріпке»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6" tooltip="Абралыға (мұндай бет жоқ)"/>
              </a:rPr>
              <a:t>«Абралыға»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7"/>
              </a:rPr>
              <a:t>«Жақсылыққа»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8"/>
              </a:rPr>
              <a:t>«Кең жайлау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8"/>
              </a:rPr>
              <a:t>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өлеңдері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1870 — 80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жылдар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аралығында жазылған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Ақындық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қуатын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танытқан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шығармасы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 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9"/>
              </a:rPr>
              <a:t>«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9"/>
              </a:rPr>
              <a:t>Қансонарда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9"/>
              </a:rPr>
              <a:t>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1882 ж.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жазылған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Алайда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қырыққа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келгеннен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көркем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әдебиетке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шындап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ықылас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қойып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көзқарасы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қалыптасып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өнерінің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санасына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тигізер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ықпалын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түсінеді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Шығармалары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жүйемен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өрбиді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жанынан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шығарған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төл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екіншісі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ғақлия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10" tooltip="Абайдың қара сөздері"/>
              </a:rPr>
              <a:t>Абайдың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10" tooltip="Абайдың қара сөздері"/>
              </a:rPr>
              <a:t> 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10" tooltip="Абайдың қара сөздері"/>
              </a:rPr>
              <a:t>қара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10" tooltip="Абайдың қара сөздері"/>
              </a:rPr>
              <a:t> 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10" tooltip="Абайдың қара сөздері"/>
              </a:rPr>
              <a:t>сөздері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прозасы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үшіншісі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тілдерден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әсіресе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орысшадан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аударған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0304211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upload.wikimedia.org/wikipedia/kk/thumb/0/0c/%D0%90%D0%91%D0%90%D0%99_%D0%B6%D3%99%D0%BD%D0%B5_%D0%9F%D0%A3%D0%A8%D0%9A%D0%98%D0%9D.jpg/250px-%D0%90%D0%91%D0%90%D0%99_%D0%B6%D3%99%D0%BD%D0%B5_%D0%9F%D0%A3%D0%A8%D0%9A%D0%98%D0%9D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957949" cy="41764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3779912" y="908720"/>
            <a:ext cx="45365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түгел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дерлік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4" tooltip="Лирика"/>
              </a:rPr>
              <a:t>лирикадан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5" tooltip="Поэма жанры (мұндай бет жоқ)"/>
              </a:rPr>
              <a:t>поэма </a:t>
            </a:r>
            <a:r>
              <a:rPr lang="ru-RU" sz="2000" u="sng" dirty="0" err="1">
                <a:latin typeface="Times New Roman" pitchFamily="18" charset="0"/>
                <a:cs typeface="Times New Roman" pitchFamily="18" charset="0"/>
                <a:hlinkClick r:id="rId5" tooltip="Поэма жанры (мұндай бет жоқ)"/>
              </a:rPr>
              <a:t>жанрына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бой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ұрмағаны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байқалады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Қысқа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табиғат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бейнесін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портретін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жасауға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ішкі-сыртқы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қылық-қасиеттерін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мінез-бітімдерін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айқын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суреттермен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көрсетуге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шебер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4653136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өлеңінен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жерінің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қазақтың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сипатының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ерекшеліктері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көрініп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Ислам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тараған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Шығыс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елдерінің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әдебиетімен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танысу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шеберлік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шалымын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шыңдайды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64826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76672"/>
            <a:ext cx="74888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Ақынды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қатты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алаңдатқан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жағдайлар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қазақтардың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жаппай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кедейленіп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қайыршылық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халге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түсе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бастауы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патша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үкіметі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шенеуніктерінің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шектен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озбырлығы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жергілікті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болыстардың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парақорлығы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қанағатсыз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пайдакүнемдігі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өлеңдерінде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жақын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туыстарына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созбайтын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сараң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байларды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өлтіре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сынады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Абай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қоғамын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ерінбей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еңбек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етуге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шақырды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кейбір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замандастарының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бойындағы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жаманшылық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мінездерді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жалқаулықты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еңбексіздікті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көрсеқызарлықты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алтыбақан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алауыздықты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надандықты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жеріне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жеткізе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әшкереледі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Кедейшіліктен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құтылудың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тәсілі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егіншілікпен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айналысу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қолөнер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кәсібін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сауда-саттық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жасауды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үйрену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айтты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былай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жазды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4869160"/>
            <a:ext cx="47880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Егіннің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ебін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Сауданың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тегін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Үйреніп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ойлап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мал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ізде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</p:spTree>
    <p:extLst>
      <p:ext uri="{BB962C8B-B14F-4D97-AF65-F5344CB8AC3E}">
        <p14:creationId xmlns="" xmlns:p14="http://schemas.microsoft.com/office/powerpoint/2010/main" val="9371699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108</TotalTime>
  <Words>615</Words>
  <Application>Microsoft Office PowerPoint</Application>
  <PresentationFormat>Экран (4:3)</PresentationFormat>
  <Paragraphs>100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GULNAZ</dc:creator>
  <cp:lastModifiedBy>e.zhuldyz</cp:lastModifiedBy>
  <cp:revision>14</cp:revision>
  <dcterms:created xsi:type="dcterms:W3CDTF">2012-01-13T16:26:10Z</dcterms:created>
  <dcterms:modified xsi:type="dcterms:W3CDTF">2012-01-18T06:34:59Z</dcterms:modified>
</cp:coreProperties>
</file>